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nek Malayalam" panose="020B0604020202020204" charset="0"/>
      <p:regular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00" d="100"/>
          <a:sy n="100" d="100"/>
        </p:scale>
        <p:origin x="1914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1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WYJI1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rJRYa26yYFyeKRebA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Кола, пр-т Защитников Заполярья, 13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Кола, пр-т Защитников Заполярья, 13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7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cs typeface="Anek Malayalam" pitchFamily="34" charset="-120"/>
              </a:rPr>
              <a:t>3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5075,6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й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958012" y="2219325"/>
            <a:ext cx="1278732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Кола, пр-т Защитников Заполярья, 13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78126" y="-89735"/>
            <a:ext cx="4665874" cy="5294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81250"/>
            <a:ext cx="4737939" cy="2762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9601" y="2381250"/>
            <a:ext cx="4184399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Кола, пр-т Защитников Заполярья, 13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225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Inter</vt:lpstr>
      <vt:lpstr>Arial</vt:lpstr>
      <vt:lpstr>Calibri</vt:lpstr>
      <vt:lpstr>Anek Malayalam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56</cp:revision>
  <dcterms:created xsi:type="dcterms:W3CDTF">2026-04-09T08:38:06Z</dcterms:created>
  <dcterms:modified xsi:type="dcterms:W3CDTF">2026-04-16T12:12:51Z</dcterms:modified>
</cp:coreProperties>
</file>